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9C63B-DF84-467D-9E10-215343C45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736044-DE3C-4127-8DA2-6D35AEB98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65C8A-6D30-4AF6-BD47-B1B3E4FD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CEE1C-3D5C-43D9-BA4F-F0B92134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EBADE-C4D1-48C6-8297-E638D167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532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A99B4-F4AE-40B6-8B20-35C0BAA88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65AE79-C68B-43D4-925D-A1D361257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C2489-B707-4668-B005-49BEB484E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235D4-01D2-43F2-8CEF-7FB3140D9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87CFF-319E-41C3-A09C-B929B959B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83419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8BB3A3-08A7-45B8-9D96-474EBEC293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7CC5E-BFEB-4573-A140-CC511D093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FC887-4A91-405F-AC11-B8DDA6D7F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3DB44-9069-4B37-A21D-08DFE6EC3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F20E5-FC4F-484D-A552-AC07795A8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3983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F2105-24EA-4B5A-B571-70EAA9B16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EA681-C001-42E5-902F-989A590A6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2F3B1-16CA-4030-B2EA-711DC8FFD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E7FE-6354-4B95-85F4-276F6283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9ED13-2151-4406-BF62-5BD234525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6103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FD06E-1886-4C95-A58A-398AE86DB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3799-7B5D-4965-BC05-33DEEF7AD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34A29-2CC6-4186-ABDF-3C89DC5B8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32177-8134-4FEF-B181-58676BFD4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E14B0-3068-435D-9D2E-A2F371FF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418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67332-1E49-49C5-9866-796682C45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21742-96EA-41A4-96E1-1DC382E5F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6E6BF-6C62-4EAE-856B-18828662C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593E5-3C6A-4E1B-95A4-622EB8F44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BE608-3476-41A4-AC40-5FC89992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948B7-A489-4BC0-BDE8-30EAE87EA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270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D4292-9DF6-4277-9910-776F92375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C934A-DA19-4533-BC2C-B779CD033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55945A-A44B-47DE-8C4E-9786594D9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15CBCD-45CA-4E6E-BD30-D9A4C3D7E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30B61A-CCCF-43A2-90C6-69A386EAB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C9A23B-E2DE-4911-8A12-6227A7DE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23B1B-E7BE-432A-BB68-F4CE9684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C3E3E-F3C5-48FC-878F-E5690DFC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5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4F5A-DB1A-45A6-AACA-DF162013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C0B08F-048A-465D-9582-4B2516515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E7BB6-C540-4301-8533-297936524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9926B1-F0E3-4E8B-A19C-4B96AE2A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2039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D016EF-33EA-4F03-A72A-055B1FFB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9FC628-EBF0-4A38-BFB3-CCAD4EB2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DF68B-E51D-4330-9F46-13E1B3736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4431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4B2FF-E8C3-4733-A192-5E01A112F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B5160-CA75-4F1B-876A-1B8E40FF2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5E1E45-AEBB-4832-ABA7-94E42315B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CB8CF-11CF-4930-9540-E327DD4D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4A8A7-AEBE-48FA-BAF0-871089386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5E879-16E8-4A07-A62A-88C3B678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0774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E2382-B3EA-4BE0-AF28-4847BC8C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974B6-F3B0-4DD3-A7FB-91E4D3258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5CF16-B8F1-48D8-8286-C560E8585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811D6-9296-4F3E-A09E-04BE4E4DD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97E81-0DD1-41D6-8EAF-B806F9AB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6FB63-1158-43DC-AC58-483698FA1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990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75FEB1-1843-438E-AACD-54239E17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69EA3-E6B9-4A34-BCF0-8E1548275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93A6B-65CE-43D9-BAD6-2C9E7CA18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D49EB-FC0E-4ED2-9803-7A844EC4807C}" type="datetimeFigureOut">
              <a:rPr lang="sr-Latn-RS" smtClean="0"/>
              <a:t>26.8.2020.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5A829-5E21-44B2-BF43-8D43C791C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87899-DFFD-43ED-97C4-6F40D4138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1284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11D03-2B2B-4893-AD6C-67360AB62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9940" y="3415003"/>
            <a:ext cx="9047586" cy="1166327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 anchorCtr="1">
            <a:normAutofit/>
          </a:bodyPr>
          <a:lstStyle/>
          <a:p>
            <a:r>
              <a:rPr lang="sr-Cyrl-RS" sz="4400" b="1" dirty="0"/>
              <a:t>НАСЛОВ РАДА</a:t>
            </a:r>
            <a:endParaRPr lang="sr-Latn-RS" sz="4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3FC9D8-D499-4988-8458-F57E41951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7307" y="4842587"/>
            <a:ext cx="9299510" cy="863082"/>
          </a:xfrm>
        </p:spPr>
        <p:txBody>
          <a:bodyPr/>
          <a:lstStyle/>
          <a:p>
            <a:r>
              <a:rPr lang="sr-Cyrl-RS" dirty="0"/>
              <a:t>Аутори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58978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B992-C6C5-4D70-956D-48CBF697E2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AEC24-9733-4895-9553-0475FA3A0E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7536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F8C4-BF3B-49AC-917D-2AC48274F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4E8C0-2F8D-437F-8275-3C100F79E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2530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2FFC7-88F3-4CA2-A0EA-CC1494506E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F09B1-7D0A-4C08-8646-2A693EC58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541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НАСЛОВ РАДА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Dušica Živković</dc:creator>
  <cp:lastModifiedBy>Dušica Živković</cp:lastModifiedBy>
  <cp:revision>3</cp:revision>
  <dcterms:created xsi:type="dcterms:W3CDTF">2020-08-26T12:08:14Z</dcterms:created>
  <dcterms:modified xsi:type="dcterms:W3CDTF">2020-08-26T12:35:12Z</dcterms:modified>
</cp:coreProperties>
</file>