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sldIdLst>
    <p:sldId id="262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9C63B-DF84-467D-9E10-215343C45B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736044-DE3C-4127-8DA2-6D35AEB988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365C8A-6D30-4AF6-BD47-B1B3E4FDC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D49EB-FC0E-4ED2-9803-7A844EC4807C}" type="datetimeFigureOut">
              <a:rPr lang="sr-Latn-RS" smtClean="0"/>
              <a:t>16.7.2021.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BCEE1C-3D5C-43D9-BA4F-F0B921340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AEBADE-C4D1-48C6-8297-E638D1679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C1AC-3E36-48D3-AEB5-8E44543238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185329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4A99B4-F4AE-40B6-8B20-35C0BAA88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65AE79-C68B-43D4-925D-A1D3612579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3C2489-B707-4668-B005-49BEB484E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D49EB-FC0E-4ED2-9803-7A844EC4807C}" type="datetimeFigureOut">
              <a:rPr lang="sr-Latn-RS" smtClean="0"/>
              <a:t>16.7.2021.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A235D4-01D2-43F2-8CEF-7FB3140D9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B87CFF-319E-41C3-A09C-B929B959B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C1AC-3E36-48D3-AEB5-8E44543238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83419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C8BB3A3-08A7-45B8-9D96-474EBEC293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87CC5E-BFEB-4573-A140-CC511D0932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AFC887-4A91-405F-AC11-B8DDA6D7F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D49EB-FC0E-4ED2-9803-7A844EC4807C}" type="datetimeFigureOut">
              <a:rPr lang="sr-Latn-RS" smtClean="0"/>
              <a:t>16.7.2021.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43DB44-9069-4B37-A21D-08DFE6EC3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FF20E5-FC4F-484D-A552-AC07795A8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C1AC-3E36-48D3-AEB5-8E44543238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5398328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CC3D63-0CA2-4E1B-B432-93DECF1F03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50A243-A06C-4307-9B9C-B3B31D1121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888FEA-FEF0-43F9-A17C-8DB548DD0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418CC-726C-40CB-A1ED-30E04834CE02}" type="datetimeFigureOut">
              <a:rPr lang="sr-Latn-RS" smtClean="0"/>
              <a:t>16.7.2021.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C7B8D1-E2DD-4B73-947F-1F1D8C968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02F57C-66C1-49E6-8985-2E20A57AF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C165D-8226-4813-A719-137C416375A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0560230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DD1A6-658B-4526-9429-3B94619655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4FFCFC-BA41-4124-955A-181AE3E8EE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36FFE6-B9A6-444C-BA03-E188BC75F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418CC-726C-40CB-A1ED-30E04834CE02}" type="datetimeFigureOut">
              <a:rPr lang="sr-Latn-RS" smtClean="0"/>
              <a:t>16.7.2021.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9ADE29-5CD9-4E43-B275-3093ACBC7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8F1F1-61FE-4998-A901-634BE55E1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C165D-8226-4813-A719-137C416375A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025900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27185-C4BB-4A90-BC48-FA4C80B04E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F0C741-0734-40EA-8E36-758050287B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5EB600-BCA7-4173-9319-3160E3B3D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418CC-726C-40CB-A1ED-30E04834CE02}" type="datetimeFigureOut">
              <a:rPr lang="sr-Latn-RS" smtClean="0"/>
              <a:t>16.7.2021.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76FBC3-904D-4BC0-8AD3-70634AFC2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EFEA41-F2A6-4E24-98A3-2FCEAB5B9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C165D-8226-4813-A719-137C416375A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18231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2E0F6-2F1A-4131-A194-733CDD26D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A18AB5-EA03-4681-A1DD-7A0F2D38C8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A76209-355E-47AB-A8AA-DE50349B79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326968-86CD-4E6C-8FD6-B71109798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418CC-726C-40CB-A1ED-30E04834CE02}" type="datetimeFigureOut">
              <a:rPr lang="sr-Latn-RS" smtClean="0"/>
              <a:t>16.7.2021.</a:t>
            </a:fld>
            <a:endParaRPr 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E3041A-8C72-41C6-B786-F1FF4F41F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DF5355-7D8B-4A6B-884A-06299BC2C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C165D-8226-4813-A719-137C416375A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0345490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752EF-C2AA-4633-AC42-3B5EF7AB7F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B7F1F3-DF95-4729-8D45-C7215D5A44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4C9B0B-4834-4BCD-A375-100721237A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B06AC6-9E01-4F08-96FE-E9173FA69D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FBB47D-E75F-4FB7-A181-BD40B40EE7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152BF24-3D84-424A-AF95-44EEAC7A2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418CC-726C-40CB-A1ED-30E04834CE02}" type="datetimeFigureOut">
              <a:rPr lang="sr-Latn-RS" smtClean="0"/>
              <a:t>16.7.2021.</a:t>
            </a:fld>
            <a:endParaRPr lang="sr-Latn-R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C6EA0D1-C3DC-4C86-81B6-170E0A6F7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251188E-4E11-4326-82AF-E6ED917BA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C165D-8226-4813-A719-137C416375A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2450400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FF56B-C240-4CAE-97A8-D7B2B202BE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75418B-34C1-4750-B1EE-F1F61B740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418CC-726C-40CB-A1ED-30E04834CE02}" type="datetimeFigureOut">
              <a:rPr lang="sr-Latn-RS" smtClean="0"/>
              <a:t>16.7.2021.</a:t>
            </a:fld>
            <a:endParaRPr lang="sr-Latn-R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A586CE-DE85-4496-9432-BD70CE2ED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EA915E-B8B3-4DFB-BF2E-3B18FCB7C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C165D-8226-4813-A719-137C416375A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865474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C6CEFA-3C61-41AC-A781-F2895C5BE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418CC-726C-40CB-A1ED-30E04834CE02}" type="datetimeFigureOut">
              <a:rPr lang="sr-Latn-RS" smtClean="0"/>
              <a:t>16.7.2021.</a:t>
            </a:fld>
            <a:endParaRPr lang="sr-Latn-R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D9707B-7BF8-4739-A399-E55DAC84C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FE100E-CEA0-4484-8494-88871F049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C165D-8226-4813-A719-137C416375A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5427237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FB6F8-49A1-43F2-B2D7-BD55037BCD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F8FE48-C22F-4B9E-96D3-66698AED41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5DCB22-420E-48F7-9816-0D69084BC7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B92EF0-FE10-452D-B365-267111900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418CC-726C-40CB-A1ED-30E04834CE02}" type="datetimeFigureOut">
              <a:rPr lang="sr-Latn-RS" smtClean="0"/>
              <a:t>16.7.2021.</a:t>
            </a:fld>
            <a:endParaRPr 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FCC4E0-F274-4DAB-842C-18F4B0ADF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68981E-DCC2-4AF2-B133-F6A89AF9C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C165D-8226-4813-A719-137C416375A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286964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F2105-24EA-4B5A-B571-70EAA9B16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CEA681-C001-42E5-902F-989A590A65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E2F3B1-16CA-4030-B2EA-711DC8FFD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D49EB-FC0E-4ED2-9803-7A844EC4807C}" type="datetimeFigureOut">
              <a:rPr lang="sr-Latn-RS" smtClean="0"/>
              <a:t>16.7.2021.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B2E7FE-6354-4B95-85F4-276F62836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C9ED13-2151-4406-BF62-5BD234525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C1AC-3E36-48D3-AEB5-8E44543238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7361034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7165D-B02F-45E5-A23E-3B9C5F810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1AB675-ECD8-40B6-ADC9-18AEF2D93A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86D8B0-9113-4B12-8DA7-FDC5F4DF64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453738-4F74-46FB-B3D4-915D096A8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418CC-726C-40CB-A1ED-30E04834CE02}" type="datetimeFigureOut">
              <a:rPr lang="sr-Latn-RS" smtClean="0"/>
              <a:t>16.7.2021.</a:t>
            </a:fld>
            <a:endParaRPr 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B35E42-FDD5-4105-BB91-807660AD5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5B6694-E179-4A3A-9EFA-EA293C2ED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C165D-8226-4813-A719-137C416375A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8428447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0F7915-8170-4B56-94FD-3D25A585EC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10C10D-42AC-423E-881A-D52326FD0A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41EDB4-D70E-4586-81F3-4495069FD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418CC-726C-40CB-A1ED-30E04834CE02}" type="datetimeFigureOut">
              <a:rPr lang="sr-Latn-RS" smtClean="0"/>
              <a:t>16.7.2021.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AADD6A-5C68-4DC1-B799-A2A35C2FD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619D7D-A14A-4AA0-9EDD-A2650E3A4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C165D-8226-4813-A719-137C416375A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8095965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FBF19B-A971-486B-AF75-6C68F2E4B7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008929-DC05-4E2D-AFF9-013E1FA362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78E97F-1682-4835-84EB-3AD854C77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418CC-726C-40CB-A1ED-30E04834CE02}" type="datetimeFigureOut">
              <a:rPr lang="sr-Latn-RS" smtClean="0"/>
              <a:t>16.7.2021.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E6615E-55F6-4236-BAAB-6417BCEF1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A9D9D3-C518-4CE9-B7AC-6EC34FC76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C165D-8226-4813-A719-137C416375A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709947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FD06E-1886-4C95-A58A-398AE86DB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0B3799-7B5D-4965-BC05-33DEEF7AD6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B34A29-2CC6-4186-ABDF-3C89DC5B84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D49EB-FC0E-4ED2-9803-7A844EC4807C}" type="datetimeFigureOut">
              <a:rPr lang="sr-Latn-RS" smtClean="0"/>
              <a:t>16.7.2021.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032177-8134-4FEF-B181-58676BFD4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5E14B0-3068-435D-9D2E-A2F371FF6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C1AC-3E36-48D3-AEB5-8E44543238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094185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67332-1E49-49C5-9866-796682C45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921742-96EA-41A4-96E1-1DC382E5F8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96E6BF-6C62-4EAE-856B-18828662CB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A593E5-3C6A-4E1B-95A4-622EB8F44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D49EB-FC0E-4ED2-9803-7A844EC4807C}" type="datetimeFigureOut">
              <a:rPr lang="sr-Latn-RS" smtClean="0"/>
              <a:t>16.7.2021.</a:t>
            </a:fld>
            <a:endParaRPr 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4BE608-3476-41A4-AC40-5FC89992E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A948B7-A489-4BC0-BDE8-30EAE87EA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C1AC-3E36-48D3-AEB5-8E44543238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92708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7D4292-9DF6-4277-9910-776F92375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9C934A-DA19-4533-BC2C-B779CD033B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55945A-A44B-47DE-8C4E-9786594D9E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15CBCD-45CA-4E6E-BD30-D9A4C3D7E2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30B61A-CCCF-43A2-90C6-69A386EABC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1C9A23B-E2DE-4911-8A12-6227A7DE3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D49EB-FC0E-4ED2-9803-7A844EC4807C}" type="datetimeFigureOut">
              <a:rPr lang="sr-Latn-RS" smtClean="0"/>
              <a:t>16.7.2021.</a:t>
            </a:fld>
            <a:endParaRPr lang="sr-Latn-R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323B1B-E7BE-432A-BB68-F4CE9684B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6C3E3E-F3C5-48FC-878F-E5690DFCE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C1AC-3E36-48D3-AEB5-8E44543238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285751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04F5A-DB1A-45A6-AACA-DF1620133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C0B08F-048A-465D-9582-4B2516515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D49EB-FC0E-4ED2-9803-7A844EC4807C}" type="datetimeFigureOut">
              <a:rPr lang="sr-Latn-RS" smtClean="0"/>
              <a:t>16.7.2021.</a:t>
            </a:fld>
            <a:endParaRPr lang="sr-Latn-R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DE7BB6-C540-4301-8533-297936524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9926B1-F0E3-4E8B-A19C-4B96AE2AC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C1AC-3E36-48D3-AEB5-8E44543238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920391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4D016EF-33EA-4F03-A72A-055B1FFB9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D49EB-FC0E-4ED2-9803-7A844EC4807C}" type="datetimeFigureOut">
              <a:rPr lang="sr-Latn-RS" smtClean="0"/>
              <a:t>16.7.2021.</a:t>
            </a:fld>
            <a:endParaRPr lang="sr-Latn-R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9FC628-EBF0-4A38-BFB3-CCAD4EB26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9DF68B-E51D-4330-9F46-13E1B3736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C1AC-3E36-48D3-AEB5-8E44543238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944314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4B2FF-E8C3-4733-A192-5E01A112F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DB5160-CA75-4F1B-876A-1B8E40FF26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5E1E45-AEBB-4832-ABA7-94E42315B5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CCB8CF-11CF-4930-9540-E327DD4D5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D49EB-FC0E-4ED2-9803-7A844EC4807C}" type="datetimeFigureOut">
              <a:rPr lang="sr-Latn-RS" smtClean="0"/>
              <a:t>16.7.2021.</a:t>
            </a:fld>
            <a:endParaRPr 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B4A8A7-AEBE-48FA-BAF0-871089386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D5E879-16E8-4A07-A62A-88C3B6787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C1AC-3E36-48D3-AEB5-8E44543238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007742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BE2382-B3EA-4BE0-AF28-4847BC8CD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91974B6-F3B0-4DD3-A7FB-91E4D3258E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25CF16-B8F1-48D8-8286-C560E85858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D811D6-9296-4F3E-A09E-04BE4E4DD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D49EB-FC0E-4ED2-9803-7A844EC4807C}" type="datetimeFigureOut">
              <a:rPr lang="sr-Latn-RS" smtClean="0"/>
              <a:t>16.7.2021.</a:t>
            </a:fld>
            <a:endParaRPr 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697E81-0DD1-41D6-8EAF-B806F9AB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66FB63-1158-43DC-AC58-483698FA1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C1AC-3E36-48D3-AEB5-8E44543238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189909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775FEB1-1843-438E-AACD-54239E179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169EA3-E6B9-4A34-BCF0-8E15482751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493A6B-65CE-43D9-BAD6-2C9E7CA186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DD49EB-FC0E-4ED2-9803-7A844EC4807C}" type="datetimeFigureOut">
              <a:rPr lang="sr-Latn-RS" smtClean="0"/>
              <a:t>16.7.2021.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05A829-5E21-44B2-BF43-8D43C791C6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D87899-DFFD-43ED-97C4-6F40D4138D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AAC1AC-3E36-48D3-AEB5-8E44543238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712844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EA965A-33B4-4848-A0DF-F69246009E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23FABF-DF42-4939-9623-69ECC6933F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D30459-6936-44D7-B277-5E24938E2A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5418CC-726C-40CB-A1ED-30E04834CE02}" type="datetimeFigureOut">
              <a:rPr lang="sr-Latn-RS" smtClean="0"/>
              <a:t>16.7.2021.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C6BF2-ECF0-438E-AD3D-BC9537C599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3CC122-D515-4A84-A41D-EA18CC9161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7C165D-8226-4813-A719-137C416375A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590175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6B550F4-8495-43AA-8016-7B42F59A2E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2376" y="2816299"/>
            <a:ext cx="9047248" cy="1225402"/>
          </a:xfrm>
          <a:prstGeom prst="rect">
            <a:avLst/>
          </a:prstGeom>
        </p:spPr>
      </p:pic>
      <p:sp>
        <p:nvSpPr>
          <p:cNvPr id="7" name="Subtitle 2">
            <a:extLst>
              <a:ext uri="{FF2B5EF4-FFF2-40B4-BE49-F238E27FC236}">
                <a16:creationId xmlns:a16="http://schemas.microsoft.com/office/drawing/2014/main" id="{8EE1834E-7B04-459C-A3DA-C45D16BDF509}"/>
              </a:ext>
            </a:extLst>
          </p:cNvPr>
          <p:cNvSpPr txBox="1">
            <a:spLocks/>
          </p:cNvSpPr>
          <p:nvPr/>
        </p:nvSpPr>
        <p:spPr>
          <a:xfrm>
            <a:off x="1617307" y="4842587"/>
            <a:ext cx="9299510" cy="863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sr-Cyrl-RS" dirty="0"/>
              <a:t>Аутори 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066752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CCB992-C6C5-4D70-956D-48CBF697E20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FAEC24-9733-4895-9553-0475FA3A0E3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375362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AF8C4-BF3B-49AC-917D-2AC48274F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C4E8C0-2F8D-437F-8275-3C100F79EF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225302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2FFC7-88F3-4CA2-A0EA-CC1494506EB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7F09B1-7D0A-4C08-8646-2A693EC581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775414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</Words>
  <Application>Microsoft Office PowerPoint</Application>
  <PresentationFormat>Widescreen</PresentationFormat>
  <Paragraphs>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2_Office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Dušica Živković</dc:creator>
  <cp:lastModifiedBy>Dušica Živković</cp:lastModifiedBy>
  <cp:revision>9</cp:revision>
  <dcterms:created xsi:type="dcterms:W3CDTF">2020-08-26T12:08:14Z</dcterms:created>
  <dcterms:modified xsi:type="dcterms:W3CDTF">2021-07-16T12:34:48Z</dcterms:modified>
</cp:coreProperties>
</file>