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  <p:sldId id="258" r:id="rId4"/>
    <p:sldId id="260" r:id="rId5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8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F28675-7E52-4D68-88B6-172FAE7A97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7ED4B08-0D4A-4D5B-88AF-DA15F218C7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r-Latn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DC37D7-A36B-4487-A282-BB1FA1CC99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9C1B5-6B67-4589-A2FE-394163C879FD}" type="datetimeFigureOut">
              <a:rPr lang="sr-Latn-RS" smtClean="0"/>
              <a:t>26.8.2020.</a:t>
            </a:fld>
            <a:endParaRPr lang="sr-Latn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10CCBE-1604-49BD-9305-5C8BE4278F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5A931E-6183-4098-B6DE-815D306955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06CC8-8C00-4187-89A2-E113BF089B5D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0864619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4FE641-379B-4435-ABD5-0C1AD249C9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803232-9AB3-4D31-B2B5-E0D54E49F9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F24C54-22A9-4A81-A8CF-D84E7A6E61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9C1B5-6B67-4589-A2FE-394163C879FD}" type="datetimeFigureOut">
              <a:rPr lang="sr-Latn-RS" smtClean="0"/>
              <a:t>26.8.2020.</a:t>
            </a:fld>
            <a:endParaRPr lang="sr-Latn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A811CA-7758-4FF2-A0E3-F653A8DACB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2EBDDD-5AE1-4EF0-B1B2-CBE1A9BF80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06CC8-8C00-4187-89A2-E113BF089B5D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8204851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80A003E-D51C-494B-AEA6-1A7B99C6125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74159B-A602-4398-87EE-86CA478FF0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32A92E-4FA1-42BC-9F29-94CE521FB9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9C1B5-6B67-4589-A2FE-394163C879FD}" type="datetimeFigureOut">
              <a:rPr lang="sr-Latn-RS" smtClean="0"/>
              <a:t>26.8.2020.</a:t>
            </a:fld>
            <a:endParaRPr lang="sr-Latn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9E053F-FC6B-4182-A781-561594C511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861F0F-FC7F-4B3A-9320-0DBBC62FFA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06CC8-8C00-4187-89A2-E113BF089B5D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273882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6F92BF-A6EA-4759-8857-6935A8BDC7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8B04E9-764C-4F4F-9745-2EB1CB923F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3250D2-E16F-4722-B204-8C4C618F48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9C1B5-6B67-4589-A2FE-394163C879FD}" type="datetimeFigureOut">
              <a:rPr lang="sr-Latn-RS" smtClean="0"/>
              <a:t>26.8.2020.</a:t>
            </a:fld>
            <a:endParaRPr lang="sr-Latn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2C5C40-46CD-45D1-B789-FD27C12FF3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B5876D-CEB9-4A9A-9289-9DAC3589D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06CC8-8C00-4187-89A2-E113BF089B5D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085255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14E251-09D5-4264-BC0B-91679F1F07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BEA4C9-84CB-40FE-ADA5-03829B314D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D0A800-1793-4407-B63A-9B81E7D9F7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9C1B5-6B67-4589-A2FE-394163C879FD}" type="datetimeFigureOut">
              <a:rPr lang="sr-Latn-RS" smtClean="0"/>
              <a:t>26.8.2020.</a:t>
            </a:fld>
            <a:endParaRPr lang="sr-Latn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C32B3F-C4EA-4122-A255-73C0AF7773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0EF4C7-5D90-4CE1-8ECA-74C7D52A07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06CC8-8C00-4187-89A2-E113BF089B5D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9003215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776803-AD2D-42DF-926A-FF4BD567F5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F03180-5911-48E0-A164-B9FADDE205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86A1186-22BB-4A91-84D0-CD65E1CDC0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A4E26A-F446-49BF-B4BB-AB1C709BA9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9C1B5-6B67-4589-A2FE-394163C879FD}" type="datetimeFigureOut">
              <a:rPr lang="sr-Latn-RS" smtClean="0"/>
              <a:t>26.8.2020.</a:t>
            </a:fld>
            <a:endParaRPr lang="sr-Latn-R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937617-61F4-4509-B9BC-68AEE7C46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590F8D-1AC6-4C2B-9829-597602862E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06CC8-8C00-4187-89A2-E113BF089B5D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655404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61772C-09A5-44BC-A2AB-BE3BDBC79B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6E9B88-8417-400A-9CD3-3E7A8CB694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2B350D-6CF6-4758-A622-8A4A5827C4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18C2B8B-21FA-460E-8725-98666D8A06B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1DDC866-12DE-4CA4-9B63-C2432452998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84E69C-CAFB-4471-912F-83F0B931D9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9C1B5-6B67-4589-A2FE-394163C879FD}" type="datetimeFigureOut">
              <a:rPr lang="sr-Latn-RS" smtClean="0"/>
              <a:t>26.8.2020.</a:t>
            </a:fld>
            <a:endParaRPr lang="sr-Latn-R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78156C0-0456-46A7-AECD-7994C94E1C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07FFACD-5B60-4C1B-8663-40E4D167F2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06CC8-8C00-4187-89A2-E113BF089B5D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463105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11121A-F6E4-41CA-BBF0-A708CA4001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C1EE86F-0A32-4250-9432-55CC704AA9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9C1B5-6B67-4589-A2FE-394163C879FD}" type="datetimeFigureOut">
              <a:rPr lang="sr-Latn-RS" smtClean="0"/>
              <a:t>26.8.2020.</a:t>
            </a:fld>
            <a:endParaRPr lang="sr-Latn-R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56E918A-25AA-4B53-816D-5666CD61A4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A4BCC4-6324-4DB1-88E7-DB998ED86D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06CC8-8C00-4187-89A2-E113BF089B5D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153046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04814E8-C0C1-4300-B26D-35FABFA1C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9C1B5-6B67-4589-A2FE-394163C879FD}" type="datetimeFigureOut">
              <a:rPr lang="sr-Latn-RS" smtClean="0"/>
              <a:t>26.8.2020.</a:t>
            </a:fld>
            <a:endParaRPr lang="sr-Latn-R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690D586-CE49-464A-AF7E-66E801F279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5B969A-4A33-4FC3-AE4E-5FEA95746F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06CC8-8C00-4187-89A2-E113BF089B5D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403081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163C61-5488-4639-9B5E-0C23023F2E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8D35A8-F3AC-4485-8E89-784C63F106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23CA82-AA76-4115-9744-77AA77E1BE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0F6564-18D6-40AF-A8D2-4D4DC9C9D8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9C1B5-6B67-4589-A2FE-394163C879FD}" type="datetimeFigureOut">
              <a:rPr lang="sr-Latn-RS" smtClean="0"/>
              <a:t>26.8.2020.</a:t>
            </a:fld>
            <a:endParaRPr lang="sr-Latn-R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A02272-328B-4036-A4D9-6D73C41848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294C97-BF90-4DA1-8D0C-49FDC8EC55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06CC8-8C00-4187-89A2-E113BF089B5D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5889335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3D3B13-8EE2-4C5B-8126-BDC15BB76B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CE0E4C6-5E68-4D12-B345-368A02FF90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R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E5109B-39DF-400D-BC98-8042BFC6C0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75FA31-802D-4890-AEED-6F224C03ED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9C1B5-6B67-4589-A2FE-394163C879FD}" type="datetimeFigureOut">
              <a:rPr lang="sr-Latn-RS" smtClean="0"/>
              <a:t>26.8.2020.</a:t>
            </a:fld>
            <a:endParaRPr lang="sr-Latn-R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BA0D9C-81DC-432C-8C92-B29FF52692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F20902-B7E8-4078-8AD4-A63C5273C3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06CC8-8C00-4187-89A2-E113BF089B5D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825425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7339E19-91FE-432F-BA44-51E129975E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99216B-DA50-410E-94C4-EEFDCE46E4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D0217B-EEA3-4B04-9701-CDB87079493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59C1B5-6B67-4589-A2FE-394163C879FD}" type="datetimeFigureOut">
              <a:rPr lang="sr-Latn-RS" smtClean="0"/>
              <a:t>26.8.2020.</a:t>
            </a:fld>
            <a:endParaRPr lang="sr-Latn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5F9B2E-E0CE-4A48-BEAC-099D6E72A3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9EE36C-2C65-4742-9847-3FAAA57ACC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506CC8-8C00-4187-89A2-E113BF089B5D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54503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80BEEA-F494-4A17-AF92-E61E1C38AE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10613" y="3498979"/>
            <a:ext cx="8916955" cy="951722"/>
          </a:xfrm>
          <a:solidFill>
            <a:schemeClr val="accent1">
              <a:lumMod val="20000"/>
              <a:lumOff val="80000"/>
            </a:schemeClr>
          </a:solidFill>
        </p:spPr>
        <p:txBody>
          <a:bodyPr anchor="ctr">
            <a:normAutofit/>
          </a:bodyPr>
          <a:lstStyle/>
          <a:p>
            <a:r>
              <a:rPr lang="sr-Latn-RS" sz="4000" b="1" dirty="0">
                <a:latin typeface="+mn-lt"/>
              </a:rPr>
              <a:t>TITLE OF THE WORK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E5D919F-2668-405C-B6BE-AE179D23DB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999" y="5243804"/>
            <a:ext cx="9084906" cy="797767"/>
          </a:xfrm>
        </p:spPr>
        <p:txBody>
          <a:bodyPr anchor="ctr"/>
          <a:lstStyle/>
          <a:p>
            <a:r>
              <a:rPr lang="sr-Latn-RS" dirty="0"/>
              <a:t>Authors </a:t>
            </a:r>
          </a:p>
        </p:txBody>
      </p:sp>
    </p:spTree>
    <p:extLst>
      <p:ext uri="{BB962C8B-B14F-4D97-AF65-F5344CB8AC3E}">
        <p14:creationId xmlns:p14="http://schemas.microsoft.com/office/powerpoint/2010/main" val="40086460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0293AA-9BA7-42F9-AD1A-B3B6B60731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DD55B6-8981-45EF-A6DF-186DA25599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0706858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F3A537-6336-413F-93B7-6D600444DF5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74B5DE-DB6E-44F5-B2D7-85BDFE20622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8048754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6CECBF-9631-46F6-8E65-BCDD415A42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7EAB52-7634-4CF5-A243-56DF40BCEB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7437436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5</Words>
  <Application>Microsoft Office PowerPoint</Application>
  <PresentationFormat>Widescreen</PresentationFormat>
  <Paragraphs>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TITLE OF THE WORK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Dušica Živković</dc:creator>
  <cp:lastModifiedBy>Dušica Živković</cp:lastModifiedBy>
  <cp:revision>4</cp:revision>
  <dcterms:created xsi:type="dcterms:W3CDTF">2020-08-26T11:30:30Z</dcterms:created>
  <dcterms:modified xsi:type="dcterms:W3CDTF">2020-08-26T12:06:53Z</dcterms:modified>
</cp:coreProperties>
</file>