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28675-7E52-4D68-88B6-172FAE7A9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D4B08-0D4A-4D5B-88AF-DA15F218C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C37D7-A36B-4487-A282-BB1FA1CC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0CCBE-1604-49BD-9305-5C8BE427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A931E-6183-4098-B6DE-815D3069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646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FE641-379B-4435-ABD5-0C1AD249C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03232-9AB3-4D31-B2B5-E0D54E49F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24C54-22A9-4A81-A8CF-D84E7A6E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811CA-7758-4FF2-A0E3-F653A8DAC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EBDDD-5AE1-4EF0-B1B2-CBE1A9BF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048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0A003E-D51C-494B-AEA6-1A7B99C612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4159B-A602-4398-87EE-86CA478FF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2A92E-4FA1-42BC-9F29-94CE521FB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E053F-FC6B-4182-A781-561594C51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61F0F-FC7F-4B3A-9320-0DBBC62FF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7388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F92BF-A6EA-4759-8857-6935A8BD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B04E9-764C-4F4F-9745-2EB1CB923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250D2-E16F-4722-B204-8C4C618F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C5C40-46CD-45D1-B789-FD27C12FF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5876D-CEB9-4A9A-9289-9DAC3589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8525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4E251-09D5-4264-BC0B-91679F1F0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EA4C9-84CB-40FE-ADA5-03829B314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A800-1793-4407-B63A-9B81E7D9F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2B3F-C4EA-4122-A255-73C0AF777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EF4C7-5D90-4CE1-8ECA-74C7D52A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0032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76803-AD2D-42DF-926A-FF4BD567F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03180-5911-48E0-A164-B9FADDE205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6A1186-22BB-4A91-84D0-CD65E1CDC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4E26A-F446-49BF-B4BB-AB1C709BA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37617-61F4-4509-B9BC-68AEE7C4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90F8D-1AC6-4C2B-9829-597602862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5540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1772C-09A5-44BC-A2AB-BE3BDBC79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E9B88-8417-400A-9CD3-3E7A8CB69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B350D-6CF6-4758-A622-8A4A5827C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8C2B8B-21FA-460E-8725-98666D8A0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DDC866-12DE-4CA4-9B63-C243245299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84E69C-CAFB-4471-912F-83F0B931D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8156C0-0456-46A7-AECD-7994C94E1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7FFACD-5B60-4C1B-8663-40E4D167F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6310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121A-F6E4-41CA-BBF0-A708CA400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EE86F-0A32-4250-9432-55CC704A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6E918A-25AA-4B53-816D-5666CD61A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4BCC4-6324-4DB1-88E7-DB998ED8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5304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4814E8-C0C1-4300-B26D-35FABFA1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0D586-CE49-464A-AF7E-66E801F2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B969A-4A33-4FC3-AE4E-5FEA9574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030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3C61-5488-4639-9B5E-0C23023F2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D35A8-F3AC-4485-8E89-784C63F10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3CA82-AA76-4115-9744-77AA77E1B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6564-18D6-40AF-A8D2-4D4DC9C9D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02272-328B-4036-A4D9-6D73C418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94C97-BF90-4DA1-8D0C-49FDC8EC5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8893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D3B13-8EE2-4C5B-8126-BDC15BB7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0E4C6-5E68-4D12-B345-368A02FF9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5109B-39DF-400D-BC98-8042BFC6C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FA31-802D-4890-AEED-6F224C03E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A0D9C-81DC-432C-8C92-B29FF5269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20902-B7E8-4078-8AD4-A63C5273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2542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339E19-91FE-432F-BA44-51E129975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9216B-DA50-410E-94C4-EEFDCE46E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0217B-EEA3-4B04-9701-CDB8707949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9C1B5-6B67-4589-A2FE-394163C879FD}" type="datetimeFigureOut">
              <a:rPr lang="sr-Latn-RS" smtClean="0"/>
              <a:t>16.7.2021.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F9B2E-E0CE-4A48-BEAC-099D6E72A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EE36C-2C65-4742-9847-3FAAA57ACC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6CC8-8C00-4187-89A2-E113BF089B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50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BEEA-F494-4A17-AF92-E61E1C38A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0613" y="3498979"/>
            <a:ext cx="8916955" cy="95172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sr-Latn-RS" sz="4000" b="1" dirty="0">
                <a:latin typeface="+mn-lt"/>
              </a:rPr>
              <a:t>TITLE OF THE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D919F-2668-405C-B6BE-AE179D23D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5243804"/>
            <a:ext cx="9084906" cy="797767"/>
          </a:xfrm>
        </p:spPr>
        <p:txBody>
          <a:bodyPr anchor="ctr"/>
          <a:lstStyle/>
          <a:p>
            <a:r>
              <a:rPr lang="sr-Latn-RS" dirty="0"/>
              <a:t>Authors </a:t>
            </a:r>
          </a:p>
        </p:txBody>
      </p:sp>
    </p:spTree>
    <p:extLst>
      <p:ext uri="{BB962C8B-B14F-4D97-AF65-F5344CB8AC3E}">
        <p14:creationId xmlns:p14="http://schemas.microsoft.com/office/powerpoint/2010/main" val="400864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93AA-9BA7-42F9-AD1A-B3B6B6073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D55B6-8981-45EF-A6DF-186DA2559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7068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A537-6336-413F-93B7-6D600444DF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4B5DE-DB6E-44F5-B2D7-85BDFE2062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487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ECBF-9631-46F6-8E65-BCDD415A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EAB52-7634-4CF5-A243-56DF40BCE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43743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 OF THE WORK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Dušica Živković</dc:creator>
  <cp:lastModifiedBy>Dušica Živković</cp:lastModifiedBy>
  <cp:revision>6</cp:revision>
  <dcterms:created xsi:type="dcterms:W3CDTF">2020-08-26T11:30:30Z</dcterms:created>
  <dcterms:modified xsi:type="dcterms:W3CDTF">2021-07-16T12:44:42Z</dcterms:modified>
</cp:coreProperties>
</file>